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3E62-AD2E-4994-AF2C-203AD7EF0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DED1-31BF-4F02-80F7-0F252AC5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Teaching Provisional Restorations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Cara Miyasaki, CDA, RDA, RDHEF, MS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Discussion or Other Tips?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3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410"/>
            <a:ext cx="8824274" cy="4555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hour labs</a:t>
            </a:r>
          </a:p>
          <a:p>
            <a:r>
              <a:rPr lang="en-US" dirty="0" smtClean="0"/>
              <a:t>Monday – ½ students (12 students)</a:t>
            </a:r>
          </a:p>
          <a:p>
            <a:r>
              <a:rPr lang="en-US" dirty="0" smtClean="0"/>
              <a:t>Wednesday – ½ students (12 students)</a:t>
            </a:r>
          </a:p>
          <a:p>
            <a:r>
              <a:rPr lang="en-US" dirty="0" smtClean="0"/>
              <a:t>Lab format?</a:t>
            </a:r>
          </a:p>
          <a:p>
            <a:pPr lvl="1"/>
            <a:r>
              <a:rPr lang="en-US" dirty="0" smtClean="0"/>
              <a:t>Set up instrument trays, equipment and materials (before or during lab)</a:t>
            </a:r>
          </a:p>
          <a:p>
            <a:pPr lvl="1"/>
            <a:r>
              <a:rPr lang="en-US" dirty="0" smtClean="0"/>
              <a:t>Lecture -&gt; slide show – &gt; let loose and go</a:t>
            </a:r>
          </a:p>
          <a:p>
            <a:pPr lvl="1"/>
            <a:r>
              <a:rPr lang="en-US" dirty="0" smtClean="0"/>
              <a:t>Lecture -&gt; </a:t>
            </a:r>
            <a:r>
              <a:rPr lang="en-US" dirty="0" err="1" smtClean="0"/>
              <a:t>Powerpoint</a:t>
            </a:r>
            <a:r>
              <a:rPr lang="en-US" dirty="0" smtClean="0"/>
              <a:t> -&gt; first effort with all students one step at a time-&gt;students continue to practice making multiple </a:t>
            </a:r>
            <a:r>
              <a:rPr lang="en-US" dirty="0" err="1" smtClean="0"/>
              <a:t>provisionals</a:t>
            </a:r>
            <a:endParaRPr lang="en-US" dirty="0" smtClean="0"/>
          </a:p>
          <a:p>
            <a:pPr lvl="1"/>
            <a:r>
              <a:rPr lang="en-US" dirty="0" smtClean="0"/>
              <a:t>Lab clean-up, trays, instruments, may include putting things away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41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Traditional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410"/>
            <a:ext cx="8824274" cy="4555553"/>
          </a:xfrm>
        </p:spPr>
        <p:txBody>
          <a:bodyPr>
            <a:normAutofit/>
          </a:bodyPr>
          <a:lstStyle/>
          <a:p>
            <a:r>
              <a:rPr lang="en-US" dirty="0" smtClean="0"/>
              <a:t>3 hour labs – </a:t>
            </a:r>
            <a:r>
              <a:rPr lang="en-US" dirty="0" smtClean="0">
                <a:solidFill>
                  <a:srgbClr val="FF0000"/>
                </a:solidFill>
              </a:rPr>
              <a:t>absent students</a:t>
            </a:r>
          </a:p>
          <a:p>
            <a:r>
              <a:rPr lang="en-US" dirty="0" smtClean="0"/>
              <a:t>Wednesday – ½ students (12 students) – </a:t>
            </a:r>
            <a:r>
              <a:rPr lang="en-US" dirty="0" smtClean="0">
                <a:solidFill>
                  <a:srgbClr val="FF0000"/>
                </a:solidFill>
              </a:rPr>
              <a:t>usually received better instruction because worked out kinks on the Monday lab</a:t>
            </a:r>
          </a:p>
          <a:p>
            <a:r>
              <a:rPr lang="en-US" dirty="0" smtClean="0"/>
              <a:t>Monday – ½ students (12 students) - </a:t>
            </a:r>
            <a:r>
              <a:rPr lang="en-US" dirty="0" smtClean="0">
                <a:solidFill>
                  <a:srgbClr val="FF0000"/>
                </a:solidFill>
              </a:rPr>
              <a:t>usually received less information/instruction vs Wed lab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98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Traditional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410"/>
            <a:ext cx="8824274" cy="4555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 format?</a:t>
            </a:r>
          </a:p>
          <a:p>
            <a:pPr lvl="1"/>
            <a:r>
              <a:rPr lang="en-US" dirty="0" smtClean="0"/>
              <a:t>Set up instrument trays, equipment and materials (before or during lab) </a:t>
            </a:r>
            <a:r>
              <a:rPr lang="en-US" dirty="0" smtClean="0">
                <a:solidFill>
                  <a:srgbClr val="FF0000"/>
                </a:solidFill>
              </a:rPr>
              <a:t>Takes time out of lab</a:t>
            </a:r>
            <a:endParaRPr lang="en-US" dirty="0" smtClean="0"/>
          </a:p>
          <a:p>
            <a:pPr lvl="1"/>
            <a:r>
              <a:rPr lang="en-US" dirty="0" smtClean="0"/>
              <a:t>Lecture -&gt; </a:t>
            </a:r>
            <a:r>
              <a:rPr lang="en-US" dirty="0" smtClean="0">
                <a:solidFill>
                  <a:srgbClr val="FF0000"/>
                </a:solidFill>
              </a:rPr>
              <a:t>Turn off lights to see </a:t>
            </a:r>
            <a:r>
              <a:rPr lang="en-US" dirty="0" smtClean="0"/>
              <a:t>slide show </a:t>
            </a:r>
            <a:r>
              <a:rPr lang="en-US" dirty="0" smtClean="0">
                <a:solidFill>
                  <a:srgbClr val="FF0000"/>
                </a:solidFill>
              </a:rPr>
              <a:t>Only view once at beginning of lab</a:t>
            </a:r>
            <a:r>
              <a:rPr lang="en-US" dirty="0" smtClean="0"/>
              <a:t> </a:t>
            </a:r>
            <a:r>
              <a:rPr lang="en-US" dirty="0" smtClean="0"/>
              <a:t>– &gt; let loose and go </a:t>
            </a:r>
            <a:r>
              <a:rPr lang="en-US" dirty="0" smtClean="0">
                <a:solidFill>
                  <a:srgbClr val="FF0000"/>
                </a:solidFill>
              </a:rPr>
              <a:t>If I watched someone cooking a recipe once it would be difficult to repeat after one viewing</a:t>
            </a:r>
            <a:endParaRPr lang="en-US" dirty="0" smtClean="0"/>
          </a:p>
          <a:p>
            <a:pPr lvl="1"/>
            <a:r>
              <a:rPr lang="en-US" dirty="0" smtClean="0"/>
              <a:t>Lecture -&gt;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Only view once at beginning of lab</a:t>
            </a:r>
            <a:r>
              <a:rPr lang="en-US" dirty="0" smtClean="0"/>
              <a:t> -&gt; first effort with all students one step at a time </a:t>
            </a:r>
            <a:r>
              <a:rPr lang="en-US" dirty="0" smtClean="0">
                <a:solidFill>
                  <a:srgbClr val="FF0000"/>
                </a:solidFill>
              </a:rPr>
              <a:t>some students faster than others</a:t>
            </a:r>
            <a:r>
              <a:rPr lang="en-US" dirty="0" smtClean="0"/>
              <a:t>-&gt;students continue to practice making multiple </a:t>
            </a:r>
            <a:r>
              <a:rPr lang="en-US" dirty="0" err="1" smtClean="0"/>
              <a:t>provisionals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Difficult to evaluate all students when some students need more faculty supervision/instruction</a:t>
            </a:r>
            <a:endParaRPr lang="en-US" dirty="0" smtClean="0"/>
          </a:p>
          <a:p>
            <a:pPr lvl="1"/>
            <a:r>
              <a:rPr lang="en-US" dirty="0" smtClean="0"/>
              <a:t>Lab clean-up, trays, instruments, may include putting things away </a:t>
            </a:r>
            <a:r>
              <a:rPr lang="en-US" dirty="0" smtClean="0">
                <a:solidFill>
                  <a:srgbClr val="FF0000"/>
                </a:solidFill>
              </a:rPr>
              <a:t>Again takes time out of lab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67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0009"/>
            <a:ext cx="10907598" cy="631596"/>
          </a:xfrm>
        </p:spPr>
        <p:txBody>
          <a:bodyPr/>
          <a:lstStyle/>
          <a:p>
            <a:r>
              <a:rPr lang="en-US" dirty="0" smtClean="0"/>
              <a:t>Limit close contact between students and between faculty and students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092" r="-1538"/>
          <a:stretch/>
        </p:blipFill>
        <p:spPr>
          <a:xfrm>
            <a:off x="838200" y="2356701"/>
            <a:ext cx="4372720" cy="41289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8793" r="3048" b="30391"/>
          <a:stretch/>
        </p:blipFill>
        <p:spPr>
          <a:xfrm>
            <a:off x="5728354" y="2356701"/>
            <a:ext cx="5913649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601" y="1514541"/>
            <a:ext cx="10162881" cy="521650"/>
          </a:xfrm>
        </p:spPr>
        <p:txBody>
          <a:bodyPr/>
          <a:lstStyle/>
          <a:p>
            <a:r>
              <a:rPr lang="en-US" dirty="0" smtClean="0"/>
              <a:t>Set up instrument trays, equipment and supplies prior to lab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70" y="2124180"/>
            <a:ext cx="6063791" cy="4547843"/>
          </a:xfrm>
        </p:spPr>
      </p:pic>
    </p:spTree>
    <p:extLst>
      <p:ext uri="{BB962C8B-B14F-4D97-AF65-F5344CB8AC3E}">
        <p14:creationId xmlns:p14="http://schemas.microsoft.com/office/powerpoint/2010/main" val="201430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96992" cy="2642680"/>
          </a:xfrm>
        </p:spPr>
        <p:txBody>
          <a:bodyPr/>
          <a:lstStyle/>
          <a:p>
            <a:r>
              <a:rPr lang="en-US" dirty="0" smtClean="0"/>
              <a:t>Use combination of written information, images and videos in Canvas </a:t>
            </a:r>
          </a:p>
          <a:p>
            <a:r>
              <a:rPr lang="en-US" dirty="0" smtClean="0"/>
              <a:t>Students bring laptop or phone with earbuds/headphones to view module and watch videos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8248" y="2035376"/>
            <a:ext cx="5994409" cy="35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Traditional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410"/>
            <a:ext cx="8824274" cy="4555553"/>
          </a:xfrm>
        </p:spPr>
        <p:txBody>
          <a:bodyPr>
            <a:normAutofit/>
          </a:bodyPr>
          <a:lstStyle/>
          <a:p>
            <a:r>
              <a:rPr lang="en-US" dirty="0" smtClean="0"/>
              <a:t>3 hour labs – </a:t>
            </a:r>
            <a:r>
              <a:rPr lang="en-US" dirty="0" smtClean="0">
                <a:solidFill>
                  <a:srgbClr val="FF0000"/>
                </a:solidFill>
              </a:rPr>
              <a:t>absent students </a:t>
            </a:r>
            <a:r>
              <a:rPr lang="en-US" dirty="0" err="1" smtClean="0">
                <a:solidFill>
                  <a:srgbClr val="7030A0"/>
                </a:solidFill>
              </a:rPr>
              <a:t>Students</a:t>
            </a:r>
            <a:r>
              <a:rPr lang="en-US" dirty="0" smtClean="0">
                <a:solidFill>
                  <a:srgbClr val="7030A0"/>
                </a:solidFill>
              </a:rPr>
              <a:t> can make up lab with minimal instruction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Wednesday – ½ students (12 students) – </a:t>
            </a:r>
            <a:r>
              <a:rPr lang="en-US" dirty="0" smtClean="0">
                <a:solidFill>
                  <a:srgbClr val="FF0000"/>
                </a:solidFill>
              </a:rPr>
              <a:t>usually received better instruction because worked out kinks on the Monday lab </a:t>
            </a:r>
            <a:r>
              <a:rPr lang="en-US" dirty="0" smtClean="0">
                <a:solidFill>
                  <a:srgbClr val="7030A0"/>
                </a:solidFill>
              </a:rPr>
              <a:t>Same information for Monday and Wed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Monday – ½ students (12 students) - </a:t>
            </a:r>
            <a:r>
              <a:rPr lang="en-US" dirty="0" smtClean="0">
                <a:solidFill>
                  <a:srgbClr val="FF0000"/>
                </a:solidFill>
              </a:rPr>
              <a:t>usually received less information/instruction vs Wed lab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239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Traditional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410"/>
            <a:ext cx="8824274" cy="4555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 format?</a:t>
            </a:r>
          </a:p>
          <a:p>
            <a:pPr lvl="1"/>
            <a:r>
              <a:rPr lang="en-US" dirty="0" smtClean="0"/>
              <a:t>Set up instrument trays, equipment and materials (before or during lab) </a:t>
            </a:r>
            <a:r>
              <a:rPr lang="en-US" dirty="0" smtClean="0">
                <a:solidFill>
                  <a:srgbClr val="FF0000"/>
                </a:solidFill>
              </a:rPr>
              <a:t>Takes time out of lab </a:t>
            </a:r>
            <a:r>
              <a:rPr lang="en-US" dirty="0" smtClean="0">
                <a:solidFill>
                  <a:srgbClr val="7030A0"/>
                </a:solidFill>
              </a:rPr>
              <a:t>All set up before lab</a:t>
            </a:r>
            <a:endParaRPr lang="en-US" dirty="0" smtClean="0"/>
          </a:p>
          <a:p>
            <a:pPr lvl="1"/>
            <a:r>
              <a:rPr lang="en-US" dirty="0" smtClean="0"/>
              <a:t>Lecture -&gt; </a:t>
            </a:r>
            <a:r>
              <a:rPr lang="en-US" dirty="0" smtClean="0">
                <a:solidFill>
                  <a:srgbClr val="FF0000"/>
                </a:solidFill>
              </a:rPr>
              <a:t>Turn off lights to see </a:t>
            </a:r>
            <a:r>
              <a:rPr lang="en-US" dirty="0" smtClean="0"/>
              <a:t>slide show </a:t>
            </a:r>
            <a:r>
              <a:rPr lang="en-US" dirty="0" smtClean="0">
                <a:solidFill>
                  <a:srgbClr val="FF0000"/>
                </a:solidFill>
              </a:rPr>
              <a:t>Only view once at beginning of lab</a:t>
            </a:r>
            <a:r>
              <a:rPr lang="en-US" dirty="0" smtClean="0"/>
              <a:t> </a:t>
            </a:r>
            <a:r>
              <a:rPr lang="en-US" dirty="0" smtClean="0"/>
              <a:t>– &gt; let loose and go </a:t>
            </a:r>
            <a:r>
              <a:rPr lang="en-US" dirty="0" smtClean="0">
                <a:solidFill>
                  <a:srgbClr val="FF0000"/>
                </a:solidFill>
              </a:rPr>
              <a:t>If I watched someone cooking a recipe once it would be difficult to repeat after one viewing </a:t>
            </a:r>
            <a:r>
              <a:rPr lang="en-US" dirty="0" smtClean="0">
                <a:solidFill>
                  <a:srgbClr val="7030A0"/>
                </a:solidFill>
              </a:rPr>
              <a:t>Students work at own pace</a:t>
            </a:r>
            <a:endParaRPr lang="en-US" dirty="0" smtClean="0"/>
          </a:p>
          <a:p>
            <a:pPr lvl="1"/>
            <a:r>
              <a:rPr lang="en-US" dirty="0" smtClean="0"/>
              <a:t>Lecture -&gt;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Only view once at beginning of lab</a:t>
            </a:r>
            <a:r>
              <a:rPr lang="en-US" dirty="0" smtClean="0"/>
              <a:t> -&gt; first effort with all students one step at a time </a:t>
            </a:r>
            <a:r>
              <a:rPr lang="en-US" dirty="0" smtClean="0">
                <a:solidFill>
                  <a:srgbClr val="FF0000"/>
                </a:solidFill>
              </a:rPr>
              <a:t>some students faster than others</a:t>
            </a:r>
            <a:r>
              <a:rPr lang="en-US" dirty="0" smtClean="0"/>
              <a:t>-&gt;students continue to practice making multiple </a:t>
            </a:r>
            <a:r>
              <a:rPr lang="en-US" dirty="0" err="1" smtClean="0"/>
              <a:t>provisionals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Difficult to evaluate all students when some students need more faculty supervision/instruction </a:t>
            </a:r>
            <a:r>
              <a:rPr lang="en-US" dirty="0" smtClean="0">
                <a:solidFill>
                  <a:srgbClr val="7030A0"/>
                </a:solidFill>
              </a:rPr>
              <a:t>Can evaluate students because not doing the “to-do” part that takes up faculty time</a:t>
            </a:r>
            <a:endParaRPr lang="en-US" dirty="0" smtClean="0"/>
          </a:p>
          <a:p>
            <a:pPr lvl="1"/>
            <a:r>
              <a:rPr lang="en-US" dirty="0" smtClean="0"/>
              <a:t>Lab clean-up, trays, instruments, may include putting things away </a:t>
            </a:r>
            <a:r>
              <a:rPr lang="en-US" dirty="0" smtClean="0">
                <a:solidFill>
                  <a:srgbClr val="FF0000"/>
                </a:solidFill>
              </a:rPr>
              <a:t>Again takes time out of lab </a:t>
            </a:r>
            <a:r>
              <a:rPr lang="en-US" dirty="0" smtClean="0">
                <a:solidFill>
                  <a:srgbClr val="7030A0"/>
                </a:solidFill>
              </a:rPr>
              <a:t>No need – students restock tray after lab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31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548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Teaching Provisional Restorations</vt:lpstr>
      <vt:lpstr>Traditional Lab </vt:lpstr>
      <vt:lpstr>Problems With Traditional Lab </vt:lpstr>
      <vt:lpstr>Problems With Traditional Lab </vt:lpstr>
      <vt:lpstr>Pandemic </vt:lpstr>
      <vt:lpstr>Pandemic </vt:lpstr>
      <vt:lpstr>Pandemic </vt:lpstr>
      <vt:lpstr>Problems With Traditional Lab </vt:lpstr>
      <vt:lpstr>Problems With Traditional Lab </vt:lpstr>
      <vt:lpstr>Discussion or Other Tips?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Provisional Restorations</dc:title>
  <dc:creator>Cara Miyasaki</dc:creator>
  <cp:lastModifiedBy>Cara Miyasaki</cp:lastModifiedBy>
  <cp:revision>8</cp:revision>
  <dcterms:created xsi:type="dcterms:W3CDTF">2024-04-10T08:46:31Z</dcterms:created>
  <dcterms:modified xsi:type="dcterms:W3CDTF">2024-04-11T07:31:53Z</dcterms:modified>
</cp:coreProperties>
</file>